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Oswald" panose="020B0604020202020204" charset="-52"/>
      <p:regular r:id="rId12"/>
      <p:bold r:id="rId13"/>
    </p:embeddedFont>
    <p:embeddedFont>
      <p:font typeface="Source Code Pro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4" d="100"/>
          <a:sy n="104" d="100"/>
        </p:scale>
        <p:origin x="-384" y="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95590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7774b013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7774b013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5a49b6e41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5a49b6e41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a1697614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a1697614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a1697614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a1697614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a1697614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a1697614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a49b6e41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a49b6e41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a49b6e41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a49b6e41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5a49b6e41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5a49b6e41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lphacolleg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Using Drama to Enhance Teaching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86300" y="3398250"/>
            <a:ext cx="89796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3000" b="1">
                <a:solidFill>
                  <a:srgbClr val="741B47"/>
                </a:solidFill>
              </a:rPr>
              <a:t>     Meet the Future, Erasmus + </a:t>
            </a:r>
            <a:endParaRPr sz="3000" b="1">
              <a:solidFill>
                <a:srgbClr val="741B47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1050" y="3769925"/>
            <a:ext cx="1142513" cy="51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47" y="3872837"/>
            <a:ext cx="1543050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7A8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700" y="272950"/>
            <a:ext cx="8520600" cy="8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Alpha College of English, Dublin</a:t>
            </a:r>
            <a:br>
              <a:rPr lang="bg"/>
            </a:br>
            <a:r>
              <a:rPr lang="bg" sz="1400" u="sng">
                <a:solidFill>
                  <a:schemeClr val="hlink"/>
                </a:solidFill>
                <a:hlinkClick r:id="rId3"/>
              </a:rPr>
              <a:t>https://alphacollege.com/</a:t>
            </a:r>
            <a:endParaRPr sz="1400"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1339475"/>
            <a:ext cx="8520600" cy="3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125" y="1861900"/>
            <a:ext cx="3580626" cy="287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4025" y="1861900"/>
            <a:ext cx="3580623" cy="287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В класната стая на Алфа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11700" y="1325800"/>
            <a:ext cx="8520600" cy="32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925" y="1405775"/>
            <a:ext cx="3618101" cy="308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6350" y="1405775"/>
            <a:ext cx="3006751" cy="308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238525"/>
            <a:ext cx="8520600" cy="80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Форум театър</a:t>
            </a: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311700" y="1328400"/>
            <a:ext cx="8520600" cy="36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400"/>
              <a:t>Какво представлява Форум театъра? Форум театърът е форма на театър, при която  публиката участва активно в изграждането на сценария.Театралната форма е разработена от бразилския режисьор Аугусто Боал.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 sz="2400"/>
              <a:t>Нарича се форум, защото публиката е не само зрител, но и участник и може да променя хода на действието.</a:t>
            </a:r>
            <a:br>
              <a:rPr lang="bg" sz="2400"/>
            </a:br>
            <a:r>
              <a:rPr lang="bg" sz="2400" b="1">
                <a:solidFill>
                  <a:srgbClr val="CC0000"/>
                </a:solidFill>
              </a:rPr>
              <a:t>spectactors - spectactors </a:t>
            </a:r>
            <a:br>
              <a:rPr lang="bg" sz="2400" b="1">
                <a:solidFill>
                  <a:srgbClr val="CC0000"/>
                </a:solidFill>
              </a:rPr>
            </a:br>
            <a:r>
              <a:rPr lang="bg" sz="2400" b="1">
                <a:solidFill>
                  <a:srgbClr val="CC0000"/>
                </a:solidFill>
              </a:rPr>
              <a:t>наблюдатели - участници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bg" sz="2400"/>
              <a:t> 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1DC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00" y="290150"/>
            <a:ext cx="8451900" cy="68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b="1">
                <a:solidFill>
                  <a:srgbClr val="CC0000"/>
                </a:solidFill>
              </a:rPr>
              <a:t>Основни стъпки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11700" y="1256400"/>
            <a:ext cx="8520600" cy="36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400" b="1"/>
              <a:t>Събира се публика, която обикновено представлява някаква общност и има сходни проблеми (стрес преди изпит, тормоз, конфликт с родителите и др.). </a:t>
            </a:r>
            <a:endParaRPr sz="24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 sz="2400" b="1"/>
              <a:t>Те създават кратка пиеса, която отразява проблема и има  един ключов герой. Обикновено пиесата завършва зле за героя. </a:t>
            </a:r>
            <a:endParaRPr sz="24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 sz="2400" b="1"/>
              <a:t>Пиесата се представя пред публиката.</a:t>
            </a:r>
            <a:endParaRPr sz="24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11700" y="214250"/>
            <a:ext cx="8520600" cy="6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Работен процес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311700" y="1188450"/>
            <a:ext cx="8520600" cy="37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Процесът се подпомага от един човек - Шегаджията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Хората,които гледат са зрители-актьори, а не само наблюдатели. Те се опитват да открият момент, в който главният герой може да промени действията си, за да постигне по-добър резултат.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Шегаджията действа като връзка между актьорите и зрителите, като стимулира зрителите да подобрят изхода на разиграваната ситуация като променят самата пиеса. Самите зрители стават актьори в пиесата.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Създаване</a:t>
            </a:r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29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демократичен процес</a:t>
            </a:r>
            <a:br>
              <a:rPr lang="bg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всеки има глас</a:t>
            </a:r>
            <a:br>
              <a:rPr lang="bg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участниците споделят проблем от живота си</a:t>
            </a:r>
            <a:br>
              <a:rPr lang="bg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от списъка с проблеми чрез гласуване се избират 2-3</a:t>
            </a:r>
            <a:br>
              <a:rPr lang="bg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bg"/>
              <a:t>участниците решават към коя група да се присъединят като участници в пиесата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D1DC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Правила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Зрителите-актьори гледат пиесата.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/>
              <a:t>Следва повторно гледане, по време на което те самите стават участници в пиесата, за да променят изхода за главния герой.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/>
              <a:t>Зрителите се включват в пиесата, за да демонстрират своята идея.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/>
              <a:t>След намесата на зрителите-актьори пиесата бива променена.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/>
              <a:t>Анкета</a:t>
            </a: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30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bg" sz="3000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https://www.menti.com/</a:t>
            </a:r>
            <a:endParaRPr sz="3000" b="1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Office PowerPoint</Application>
  <PresentationFormat>Презентация на цял екран (16:9)</PresentationFormat>
  <Paragraphs>36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3" baseType="lpstr">
      <vt:lpstr>Arial</vt:lpstr>
      <vt:lpstr>Oswald</vt:lpstr>
      <vt:lpstr>Source Code Pro</vt:lpstr>
      <vt:lpstr>Modern Writer</vt:lpstr>
      <vt:lpstr>Using Drama to Enhance Teaching</vt:lpstr>
      <vt:lpstr>Alpha College of English, Dublin https://alphacollege.com/</vt:lpstr>
      <vt:lpstr>В класната стая на Алфа</vt:lpstr>
      <vt:lpstr>Форум театър</vt:lpstr>
      <vt:lpstr>Основни стъпки</vt:lpstr>
      <vt:lpstr>Работен процес</vt:lpstr>
      <vt:lpstr>Създаване</vt:lpstr>
      <vt:lpstr>Правила</vt:lpstr>
      <vt:lpstr>Анкета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Drama to Enhance Teaching</dc:title>
  <cp:lastModifiedBy>Alya</cp:lastModifiedBy>
  <cp:revision>1</cp:revision>
  <dcterms:modified xsi:type="dcterms:W3CDTF">2019-06-18T10:27:34Z</dcterms:modified>
</cp:coreProperties>
</file>